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3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2711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7475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503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82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452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3840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975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48904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185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5570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6838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D44AB-006A-4DD9-8B51-04C924078C00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7FCAD-CC85-49C6-805A-3CAC2F610AA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264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4411"/>
            <a:ext cx="8964490" cy="5029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al 3"/>
          <p:cNvSpPr/>
          <p:nvPr/>
        </p:nvSpPr>
        <p:spPr>
          <a:xfrm>
            <a:off x="647614" y="4289157"/>
            <a:ext cx="972058" cy="936104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/>
          <p:cNvSpPr/>
          <p:nvPr/>
        </p:nvSpPr>
        <p:spPr>
          <a:xfrm>
            <a:off x="7524328" y="4883100"/>
            <a:ext cx="1008112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Tekstvak 6"/>
          <p:cNvSpPr txBox="1"/>
          <p:nvPr/>
        </p:nvSpPr>
        <p:spPr>
          <a:xfrm>
            <a:off x="48487" y="175337"/>
            <a:ext cx="8987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Open de CRM en klik op “Rapport” (onderaan) – kies het soort bestand dat je wil exporteren en klik op “Exporteer” – kies een plaats op je PC waarnaar je het bestand wil exporteren.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5588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9602"/>
            <a:ext cx="9022635" cy="5639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611560" y="1124744"/>
            <a:ext cx="648072" cy="79208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Tekstvak 5"/>
          <p:cNvSpPr txBox="1"/>
          <p:nvPr/>
        </p:nvSpPr>
        <p:spPr>
          <a:xfrm>
            <a:off x="48487" y="175337"/>
            <a:ext cx="8987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open een nieuw (leeg) Excel </a:t>
            </a:r>
            <a:r>
              <a:rPr lang="nl-BE" dirty="0" smtClean="0"/>
              <a:t>bestand – ga naar de </a:t>
            </a:r>
            <a:r>
              <a:rPr lang="nl-BE" dirty="0" smtClean="0"/>
              <a:t>tab “Gegevens” - </a:t>
            </a:r>
            <a:r>
              <a:rPr lang="nl-BE" dirty="0" smtClean="0"/>
              <a:t>klik op “Van tekst” – selecteer het bestand dat je hebt geëxporteerd en klik op “importeren”</a:t>
            </a:r>
            <a:endParaRPr lang="nl-BE" dirty="0"/>
          </a:p>
        </p:txBody>
      </p:sp>
      <p:sp>
        <p:nvSpPr>
          <p:cNvPr id="7" name="Ovaal 6"/>
          <p:cNvSpPr/>
          <p:nvPr/>
        </p:nvSpPr>
        <p:spPr>
          <a:xfrm>
            <a:off x="3131840" y="5085184"/>
            <a:ext cx="1235461" cy="504056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Ovaal 7"/>
          <p:cNvSpPr/>
          <p:nvPr/>
        </p:nvSpPr>
        <p:spPr>
          <a:xfrm>
            <a:off x="6300192" y="6093296"/>
            <a:ext cx="1235461" cy="504056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Ovaal 8"/>
          <p:cNvSpPr/>
          <p:nvPr/>
        </p:nvSpPr>
        <p:spPr>
          <a:xfrm>
            <a:off x="3191061" y="864385"/>
            <a:ext cx="648072" cy="79208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660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99" y="978987"/>
            <a:ext cx="8366831" cy="5546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al 5"/>
          <p:cNvSpPr/>
          <p:nvPr/>
        </p:nvSpPr>
        <p:spPr>
          <a:xfrm>
            <a:off x="7308304" y="5807223"/>
            <a:ext cx="1008112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Ovaal 6"/>
          <p:cNvSpPr/>
          <p:nvPr/>
        </p:nvSpPr>
        <p:spPr>
          <a:xfrm>
            <a:off x="5692313" y="4513059"/>
            <a:ext cx="1368152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Tekstvak 4"/>
          <p:cNvSpPr txBox="1"/>
          <p:nvPr/>
        </p:nvSpPr>
        <p:spPr>
          <a:xfrm>
            <a:off x="153913" y="332656"/>
            <a:ext cx="8987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Selecteer “</a:t>
            </a:r>
            <a:r>
              <a:rPr lang="nl-BE" dirty="0" err="1" smtClean="0"/>
              <a:t>Unicode</a:t>
            </a:r>
            <a:r>
              <a:rPr lang="nl-BE" dirty="0" smtClean="0"/>
              <a:t> (UTF-8)” - “klik op Voltooien”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9870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862013"/>
            <a:ext cx="8391525" cy="513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5724128" y="4937302"/>
            <a:ext cx="1008112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Tekstvak 3"/>
          <p:cNvSpPr txBox="1"/>
          <p:nvPr/>
        </p:nvSpPr>
        <p:spPr>
          <a:xfrm>
            <a:off x="153913" y="332656"/>
            <a:ext cx="8987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Laatste stap : klik op “OK”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494494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98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Brit</dc:creator>
  <cp:lastModifiedBy>Brit</cp:lastModifiedBy>
  <cp:revision>4</cp:revision>
  <dcterms:created xsi:type="dcterms:W3CDTF">2013-09-26T07:16:36Z</dcterms:created>
  <dcterms:modified xsi:type="dcterms:W3CDTF">2013-11-10T08:55:17Z</dcterms:modified>
</cp:coreProperties>
</file>