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3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0125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7941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9846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5252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416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4705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455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210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835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43138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870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71813-3E47-4F02-88E1-AF804FB75475}" type="datetimeFigureOut">
              <a:rPr lang="nl-BE" smtClean="0"/>
              <a:t>10/11/2013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B92AF-C06E-4C18-A552-CFB756A9C12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8505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07" y="836712"/>
            <a:ext cx="7048500" cy="515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323528" y="980728"/>
            <a:ext cx="1008112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/>
          <p:cNvSpPr/>
          <p:nvPr/>
        </p:nvSpPr>
        <p:spPr>
          <a:xfrm>
            <a:off x="511157" y="3933056"/>
            <a:ext cx="1008112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Ovaal 6"/>
          <p:cNvSpPr/>
          <p:nvPr/>
        </p:nvSpPr>
        <p:spPr>
          <a:xfrm>
            <a:off x="2411760" y="1330373"/>
            <a:ext cx="1008112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Tekstvak 3"/>
          <p:cNvSpPr txBox="1"/>
          <p:nvPr/>
        </p:nvSpPr>
        <p:spPr>
          <a:xfrm>
            <a:off x="473707" y="404664"/>
            <a:ext cx="704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Open Windows Live Mail – klik op de tab links – kies Opties en dan Mail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5995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29" y="908720"/>
            <a:ext cx="6438900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473707" y="404664"/>
            <a:ext cx="704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Kies Handtekeningen - kies Nieuw</a:t>
            </a:r>
            <a:endParaRPr lang="nl-BE" dirty="0"/>
          </a:p>
        </p:txBody>
      </p:sp>
      <p:sp>
        <p:nvSpPr>
          <p:cNvPr id="6" name="Ovaal 5"/>
          <p:cNvSpPr/>
          <p:nvPr/>
        </p:nvSpPr>
        <p:spPr>
          <a:xfrm>
            <a:off x="827584" y="1330373"/>
            <a:ext cx="1512168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895909"/>
            <a:ext cx="6324600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al 7"/>
          <p:cNvSpPr/>
          <p:nvPr/>
        </p:nvSpPr>
        <p:spPr>
          <a:xfrm>
            <a:off x="6588224" y="3875394"/>
            <a:ext cx="1512168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60731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473707" y="404664"/>
            <a:ext cx="25861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/>
              <a:t>Mogelijkheid 1 (eenvoudigste manier</a:t>
            </a:r>
            <a:r>
              <a:rPr lang="nl-BE" dirty="0" smtClean="0"/>
              <a:t>)</a:t>
            </a:r>
          </a:p>
          <a:p>
            <a:endParaRPr lang="nl-BE" dirty="0" smtClean="0"/>
          </a:p>
          <a:p>
            <a:r>
              <a:rPr lang="nl-BE" dirty="0" smtClean="0"/>
              <a:t>klik op Tekst</a:t>
            </a:r>
          </a:p>
          <a:p>
            <a:r>
              <a:rPr lang="nl-BE" dirty="0" smtClean="0"/>
              <a:t>typ je handtekening in het </a:t>
            </a:r>
            <a:r>
              <a:rPr lang="nl-BE" dirty="0" err="1" smtClean="0"/>
              <a:t>tekstvak</a:t>
            </a:r>
            <a:endParaRPr lang="nl-BE" dirty="0" smtClean="0"/>
          </a:p>
          <a:p>
            <a:r>
              <a:rPr lang="nl-BE" dirty="0" smtClean="0"/>
              <a:t>Klik op OK</a:t>
            </a:r>
          </a:p>
          <a:p>
            <a:r>
              <a:rPr lang="nl-BE" dirty="0" smtClean="0"/>
              <a:t>… en klaar is Kees !</a:t>
            </a:r>
            <a:endParaRPr lang="nl-BE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04664"/>
            <a:ext cx="5447278" cy="5887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al 8"/>
          <p:cNvSpPr/>
          <p:nvPr/>
        </p:nvSpPr>
        <p:spPr>
          <a:xfrm>
            <a:off x="4689384" y="3501008"/>
            <a:ext cx="1224136" cy="709577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Ovaal 9"/>
          <p:cNvSpPr/>
          <p:nvPr/>
        </p:nvSpPr>
        <p:spPr>
          <a:xfrm>
            <a:off x="3851920" y="3563825"/>
            <a:ext cx="576064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Ovaal 10"/>
          <p:cNvSpPr/>
          <p:nvPr/>
        </p:nvSpPr>
        <p:spPr>
          <a:xfrm>
            <a:off x="5913520" y="5667030"/>
            <a:ext cx="576064" cy="58394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13020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42825" y="402132"/>
            <a:ext cx="25861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/>
              <a:t>Mogelijkheid 2</a:t>
            </a:r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Als je wat meer vrijheid wil in lettertype enz., maak je handtekening dan in een Word document op en bewaar het als webpagina (html).</a:t>
            </a:r>
          </a:p>
          <a:p>
            <a:endParaRPr lang="nl-BE" dirty="0" smtClean="0"/>
          </a:p>
          <a:p>
            <a:r>
              <a:rPr lang="nl-BE" dirty="0" smtClean="0"/>
              <a:t>Kies dan “Bestand” in Windows Live Mail en zoek het bestand dat je in Word hebt gemaakt via “Bladeren”.</a:t>
            </a:r>
            <a:endParaRPr lang="nl-BE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28044"/>
            <a:ext cx="5895975" cy="635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3635896" y="4493869"/>
            <a:ext cx="1224136" cy="591315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/>
          <p:cNvSpPr/>
          <p:nvPr/>
        </p:nvSpPr>
        <p:spPr>
          <a:xfrm>
            <a:off x="7236296" y="4636575"/>
            <a:ext cx="1224136" cy="448609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25407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390" y="2492896"/>
            <a:ext cx="638175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hoek 1"/>
          <p:cNvSpPr/>
          <p:nvPr/>
        </p:nvSpPr>
        <p:spPr>
          <a:xfrm>
            <a:off x="611560" y="404664"/>
            <a:ext cx="81819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 smtClean="0"/>
              <a:t>Mogelijkheid 2 (vervolg)</a:t>
            </a:r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Klik op “Tekstbestanden (*.</a:t>
            </a:r>
            <a:r>
              <a:rPr lang="nl-BE" dirty="0" err="1" smtClean="0"/>
              <a:t>txt</a:t>
            </a:r>
            <a:r>
              <a:rPr lang="nl-BE" dirty="0" smtClean="0"/>
              <a:t>)” en verander naar “HTML”</a:t>
            </a:r>
          </a:p>
          <a:p>
            <a:r>
              <a:rPr lang="nl-BE" dirty="0" smtClean="0"/>
              <a:t>Selecteer je bestand</a:t>
            </a:r>
          </a:p>
          <a:p>
            <a:r>
              <a:rPr lang="nl-BE" dirty="0" smtClean="0"/>
              <a:t>Klik op OK (zie vorige slide).</a:t>
            </a:r>
          </a:p>
          <a:p>
            <a:endParaRPr lang="nl-BE" i="1" dirty="0"/>
          </a:p>
          <a:p>
            <a:r>
              <a:rPr lang="nl-BE" i="1" dirty="0" smtClean="0"/>
              <a:t>Het lukt me (nog) niet om een logo toe te voegen.</a:t>
            </a:r>
            <a:endParaRPr lang="nl-BE" i="1" dirty="0"/>
          </a:p>
        </p:txBody>
      </p:sp>
      <p:sp>
        <p:nvSpPr>
          <p:cNvPr id="4" name="Ovaal 3"/>
          <p:cNvSpPr/>
          <p:nvPr/>
        </p:nvSpPr>
        <p:spPr>
          <a:xfrm>
            <a:off x="7092280" y="5517232"/>
            <a:ext cx="1224136" cy="448609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1015539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140</Words>
  <Application>Microsoft Office PowerPoint</Application>
  <PresentationFormat>Diavoorstelling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Brit</dc:creator>
  <cp:lastModifiedBy>Brit</cp:lastModifiedBy>
  <cp:revision>3</cp:revision>
  <dcterms:created xsi:type="dcterms:W3CDTF">2013-11-10T09:04:46Z</dcterms:created>
  <dcterms:modified xsi:type="dcterms:W3CDTF">2013-11-10T09:35:18Z</dcterms:modified>
</cp:coreProperties>
</file>